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186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BB1528-F139-4A09-A9CF-D9BDD7D5F274}">
      <dgm:prSet/>
      <dgm:spPr/>
      <dgm:t>
        <a:bodyPr/>
        <a:lstStyle/>
        <a:p>
          <a:r>
            <a:rPr lang="de-AT"/>
            <a:t>Problem: Wir benötigten einen Application-Key von BillBee</a:t>
          </a:r>
          <a:endParaRPr lang="en-US"/>
        </a:p>
      </dgm:t>
    </dgm:pt>
    <dgm:pt modelId="{12D25904-1FB2-4FBF-96C3-CEEDC85E2511}" type="parTrans" cxnId="{B47BAA35-C09E-43BC-903B-F3032EE032E6}">
      <dgm:prSet/>
      <dgm:spPr/>
      <dgm:t>
        <a:bodyPr/>
        <a:lstStyle/>
        <a:p>
          <a:endParaRPr lang="en-US"/>
        </a:p>
      </dgm:t>
    </dgm:pt>
    <dgm:pt modelId="{96C15DDF-790B-46F7-ACF0-ECC3E59A5B36}" type="sibTrans" cxnId="{B47BAA35-C09E-43BC-903B-F3032EE032E6}">
      <dgm:prSet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r>
            <a:rPr lang="de-AT"/>
            <a:t>Daten erfolgreich ausgelesen</a:t>
          </a:r>
          <a:endParaRPr lang="en-US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5F5E5E13-C105-4D10-AD1A-2F6219665316}" type="pres">
      <dgm:prSet presAssocID="{55BB1528-F139-4A09-A9CF-D9BDD7D5F274}" presName="compNode" presStyleCnt="0"/>
      <dgm:spPr/>
    </dgm:pt>
    <dgm:pt modelId="{51FDE300-09CF-4DCB-8A8E-DD4849138854}" type="pres">
      <dgm:prSet presAssocID="{55BB1528-F139-4A09-A9CF-D9BDD7D5F274}" presName="bgRect" presStyleLbl="bgShp" presStyleIdx="0" presStyleCnt="2"/>
      <dgm:spPr/>
    </dgm:pt>
    <dgm:pt modelId="{43CE3276-CD5C-491B-ABEC-A2477F6F2BD4}" type="pres">
      <dgm:prSet presAssocID="{55BB1528-F139-4A09-A9CF-D9BDD7D5F2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izstoff"/>
        </a:ext>
      </dgm:extLst>
    </dgm:pt>
    <dgm:pt modelId="{4F4D03A4-6853-4C09-AD8D-5B8104A5A15C}" type="pres">
      <dgm:prSet presAssocID="{55BB1528-F139-4A09-A9CF-D9BDD7D5F274}" presName="spaceRect" presStyleCnt="0"/>
      <dgm:spPr/>
    </dgm:pt>
    <dgm:pt modelId="{22AF23B9-83A8-411E-8E3F-5BEBA7CB6717}" type="pres">
      <dgm:prSet presAssocID="{55BB1528-F139-4A09-A9CF-D9BDD7D5F274}" presName="parTx" presStyleLbl="revTx" presStyleIdx="0" presStyleCnt="2">
        <dgm:presLayoutVars>
          <dgm:chMax val="0"/>
          <dgm:chPref val="0"/>
        </dgm:presLayoutVars>
      </dgm:prSet>
      <dgm:spPr/>
    </dgm:pt>
    <dgm:pt modelId="{B01FFBBF-C356-4EA0-8945-388B9C87876D}" type="pres">
      <dgm:prSet presAssocID="{96C15DDF-790B-46F7-ACF0-ECC3E59A5B36}" presName="sibTrans" presStyleCnt="0"/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1" presStyleCnt="2"/>
      <dgm:spPr/>
    </dgm:pt>
    <dgm:pt modelId="{A38FFEAF-2E7E-4DA5-BBD6-14D53CE51CC1}" type="pres">
      <dgm:prSet presAssocID="{9E27DD1F-6275-4E02-9847-8429E73B5EF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1" destOrd="0" parTransId="{C96B5A92-CAC1-48C6-AF87-EF6553F6205B}" sibTransId="{900EFA58-C3FB-465E-B209-C650C1E0D08E}"/>
    <dgm:cxn modelId="{B47BAA35-C09E-43BC-903B-F3032EE032E6}" srcId="{89256302-16AC-4E73-9833-089A278FFDFD}" destId="{55BB1528-F139-4A09-A9CF-D9BDD7D5F274}" srcOrd="0" destOrd="0" parTransId="{12D25904-1FB2-4FBF-96C3-CEEDC85E2511}" sibTransId="{96C15DDF-790B-46F7-ACF0-ECC3E59A5B36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E51FA3F2-D9F6-4FA3-978E-9654D06E883F}" type="presOf" srcId="{55BB1528-F139-4A09-A9CF-D9BDD7D5F274}" destId="{22AF23B9-83A8-411E-8E3F-5BEBA7CB6717}" srcOrd="0" destOrd="0" presId="urn:microsoft.com/office/officeart/2018/2/layout/IconVerticalSolidList"/>
    <dgm:cxn modelId="{89FBDF0F-D72C-4140-BDE9-721318D90B1A}" type="presParOf" srcId="{D26A6F3E-0CF2-4354-9389-D43406737BE2}" destId="{5F5E5E13-C105-4D10-AD1A-2F6219665316}" srcOrd="0" destOrd="0" presId="urn:microsoft.com/office/officeart/2018/2/layout/IconVerticalSolidList"/>
    <dgm:cxn modelId="{9D5F19A3-0DE5-4EC9-B986-E862AEF24CD5}" type="presParOf" srcId="{5F5E5E13-C105-4D10-AD1A-2F6219665316}" destId="{51FDE300-09CF-4DCB-8A8E-DD4849138854}" srcOrd="0" destOrd="0" presId="urn:microsoft.com/office/officeart/2018/2/layout/IconVerticalSolidList"/>
    <dgm:cxn modelId="{F33579B7-DDEC-4FED-8BF1-A3F5015E95E6}" type="presParOf" srcId="{5F5E5E13-C105-4D10-AD1A-2F6219665316}" destId="{43CE3276-CD5C-491B-ABEC-A2477F6F2BD4}" srcOrd="1" destOrd="0" presId="urn:microsoft.com/office/officeart/2018/2/layout/IconVerticalSolidList"/>
    <dgm:cxn modelId="{EA4B065C-88AD-460A-970D-A1D89E752DFF}" type="presParOf" srcId="{5F5E5E13-C105-4D10-AD1A-2F6219665316}" destId="{4F4D03A4-6853-4C09-AD8D-5B8104A5A15C}" srcOrd="2" destOrd="0" presId="urn:microsoft.com/office/officeart/2018/2/layout/IconVerticalSolidList"/>
    <dgm:cxn modelId="{1AA15CEF-E7FD-483B-8B6E-B3150F03E9CC}" type="presParOf" srcId="{5F5E5E13-C105-4D10-AD1A-2F6219665316}" destId="{22AF23B9-83A8-411E-8E3F-5BEBA7CB6717}" srcOrd="3" destOrd="0" presId="urn:microsoft.com/office/officeart/2018/2/layout/IconVerticalSolidList"/>
    <dgm:cxn modelId="{A5733F01-B08B-4407-BE5C-DD14AF39EB9E}" type="presParOf" srcId="{D26A6F3E-0CF2-4354-9389-D43406737BE2}" destId="{B01FFBBF-C356-4EA0-8945-388B9C87876D}" srcOrd="1" destOrd="0" presId="urn:microsoft.com/office/officeart/2018/2/layout/IconVerticalSolidList"/>
    <dgm:cxn modelId="{9A02542D-3C73-41B3-BD0A-2D2FCF687E1D}" type="presParOf" srcId="{D26A6F3E-0CF2-4354-9389-D43406737BE2}" destId="{08787822-F031-49F5-BAB2-CCA4140E46F1}" srcOrd="2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/>
            <a:t>Datenbank mit den wichtigsten Produkten</a:t>
          </a:r>
          <a:endParaRPr lang="en-US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/>
            <a:t>Frontend, wo …</a:t>
          </a:r>
          <a:endParaRPr lang="en-US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/>
            <a:t>Bei Stornierung Produktanzahl wieder erhöhen</a:t>
          </a:r>
          <a:endParaRPr lang="en-US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2157E689-D864-4994-9963-7E8CC2075EDC}">
      <dgm:prSet/>
      <dgm:spPr/>
      <dgm:t>
        <a:bodyPr/>
        <a:lstStyle/>
        <a:p>
          <a:r>
            <a:rPr lang="de-AT"/>
            <a:t>Händische Manipulation der Anzahl bei Schwund und Zerstörung</a:t>
          </a:r>
          <a:endParaRPr lang="en-US"/>
        </a:p>
      </dgm:t>
    </dgm:pt>
    <dgm:pt modelId="{4DF6DACC-0B8B-4D22-9C42-221307A621C9}" type="parTrans" cxnId="{DF476900-33AE-475E-A890-41DA8E0E7E09}">
      <dgm:prSet/>
      <dgm:spPr/>
      <dgm:t>
        <a:bodyPr/>
        <a:lstStyle/>
        <a:p>
          <a:endParaRPr lang="en-US"/>
        </a:p>
      </dgm:t>
    </dgm:pt>
    <dgm:pt modelId="{AA8F354B-57C7-495A-8E82-C216CBA7280A}" type="sibTrans" cxnId="{DF476900-33AE-475E-A890-41DA8E0E7E09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6B85546F-4B32-418A-8FE9-3B00DEFE542C}" type="pres">
      <dgm:prSet presAssocID="{3F3C9C6D-7408-4B05-9AE8-9F2BDB6A5F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6E8D3B-CAE6-4879-BCEF-3609109F9F60}" type="pres">
      <dgm:prSet presAssocID="{A0E73D33-02C7-46A5-BF6E-3E52126DBD34}" presName="hierRoot1" presStyleCnt="0"/>
      <dgm:spPr/>
    </dgm:pt>
    <dgm:pt modelId="{A4CA9ADB-E8DF-4D84-B065-1156E9ECADB4}" type="pres">
      <dgm:prSet presAssocID="{A0E73D33-02C7-46A5-BF6E-3E52126DBD34}" presName="composite" presStyleCnt="0"/>
      <dgm:spPr/>
    </dgm:pt>
    <dgm:pt modelId="{10C08DCE-98FB-456A-A970-67F6852D71D6}" type="pres">
      <dgm:prSet presAssocID="{A0E73D33-02C7-46A5-BF6E-3E52126DBD34}" presName="background" presStyleLbl="node0" presStyleIdx="0" presStyleCnt="3"/>
      <dgm:spPr/>
    </dgm:pt>
    <dgm:pt modelId="{C4774E2C-1F47-4FB3-B5E6-75CBCB2A2A59}" type="pres">
      <dgm:prSet presAssocID="{A0E73D33-02C7-46A5-BF6E-3E52126DBD34}" presName="text" presStyleLbl="fgAcc0" presStyleIdx="0" presStyleCnt="3">
        <dgm:presLayoutVars>
          <dgm:chPref val="3"/>
        </dgm:presLayoutVars>
      </dgm:prSet>
      <dgm:spPr/>
    </dgm:pt>
    <dgm:pt modelId="{E56A9421-07DD-4242-ABA5-F910CFFC6632}" type="pres">
      <dgm:prSet presAssocID="{A0E73D33-02C7-46A5-BF6E-3E52126DBD34}" presName="hierChild2" presStyleCnt="0"/>
      <dgm:spPr/>
    </dgm:pt>
    <dgm:pt modelId="{F529427E-081F-43B4-9B2A-BDECFEAEE75D}" type="pres">
      <dgm:prSet presAssocID="{2157E689-D864-4994-9963-7E8CC2075EDC}" presName="hierRoot1" presStyleCnt="0"/>
      <dgm:spPr/>
    </dgm:pt>
    <dgm:pt modelId="{F8FB8BCB-6BFB-4C3C-B270-92D6267193C3}" type="pres">
      <dgm:prSet presAssocID="{2157E689-D864-4994-9963-7E8CC2075EDC}" presName="composite" presStyleCnt="0"/>
      <dgm:spPr/>
    </dgm:pt>
    <dgm:pt modelId="{ECA43590-9F24-4697-8A0B-756E78F842E6}" type="pres">
      <dgm:prSet presAssocID="{2157E689-D864-4994-9963-7E8CC2075EDC}" presName="background" presStyleLbl="node0" presStyleIdx="1" presStyleCnt="3"/>
      <dgm:spPr/>
    </dgm:pt>
    <dgm:pt modelId="{DEC3C95A-D164-44B4-9761-5473BA4FE055}" type="pres">
      <dgm:prSet presAssocID="{2157E689-D864-4994-9963-7E8CC2075EDC}" presName="text" presStyleLbl="fgAcc0" presStyleIdx="1" presStyleCnt="3">
        <dgm:presLayoutVars>
          <dgm:chPref val="3"/>
        </dgm:presLayoutVars>
      </dgm:prSet>
      <dgm:spPr/>
    </dgm:pt>
    <dgm:pt modelId="{5E5A59DB-168B-40BA-B108-01FFBE0D1344}" type="pres">
      <dgm:prSet presAssocID="{2157E689-D864-4994-9963-7E8CC2075EDC}" presName="hierChild2" presStyleCnt="0"/>
      <dgm:spPr/>
    </dgm:pt>
    <dgm:pt modelId="{58F55B2B-6FD3-4293-BB4A-52DAD896E758}" type="pres">
      <dgm:prSet presAssocID="{76CE335E-2E79-4088-AC79-2177053A9781}" presName="hierRoot1" presStyleCnt="0"/>
      <dgm:spPr/>
    </dgm:pt>
    <dgm:pt modelId="{1C8A8D93-B8F0-4E12-99A4-0B7291F45B96}" type="pres">
      <dgm:prSet presAssocID="{76CE335E-2E79-4088-AC79-2177053A9781}" presName="composite" presStyleCnt="0"/>
      <dgm:spPr/>
    </dgm:pt>
    <dgm:pt modelId="{D1A86730-2F38-44E0-9335-E64DF4520591}" type="pres">
      <dgm:prSet presAssocID="{76CE335E-2E79-4088-AC79-2177053A9781}" presName="background" presStyleLbl="node0" presStyleIdx="2" presStyleCnt="3"/>
      <dgm:spPr/>
    </dgm:pt>
    <dgm:pt modelId="{E2B353F9-11B2-4DB3-8588-10282152E866}" type="pres">
      <dgm:prSet presAssocID="{76CE335E-2E79-4088-AC79-2177053A9781}" presName="text" presStyleLbl="fgAcc0" presStyleIdx="2" presStyleCnt="3">
        <dgm:presLayoutVars>
          <dgm:chPref val="3"/>
        </dgm:presLayoutVars>
      </dgm:prSet>
      <dgm:spPr/>
    </dgm:pt>
    <dgm:pt modelId="{D2740643-3F69-4C9A-A21F-C80F758D853E}" type="pres">
      <dgm:prSet presAssocID="{76CE335E-2E79-4088-AC79-2177053A9781}" presName="hierChild2" presStyleCnt="0"/>
      <dgm:spPr/>
    </dgm:pt>
  </dgm:ptLst>
  <dgm:cxnLst>
    <dgm:cxn modelId="{DF476900-33AE-475E-A890-41DA8E0E7E09}" srcId="{3F3C9C6D-7408-4B05-9AE8-9F2BDB6A5FF1}" destId="{2157E689-D864-4994-9963-7E8CC2075EDC}" srcOrd="1" destOrd="0" parTransId="{4DF6DACC-0B8B-4D22-9C42-221307A621C9}" sibTransId="{AA8F354B-57C7-495A-8E82-C216CBA7280A}"/>
    <dgm:cxn modelId="{5934C338-5529-4E9C-871A-58511AC0F1FA}" type="presOf" srcId="{76CE335E-2E79-4088-AC79-2177053A9781}" destId="{E2B353F9-11B2-4DB3-8588-10282152E866}" srcOrd="0" destOrd="0" presId="urn:microsoft.com/office/officeart/2005/8/layout/hierarchy1"/>
    <dgm:cxn modelId="{14DF295F-6EC6-4CBF-8B9F-FD25443C0F4A}" srcId="{3F3C9C6D-7408-4B05-9AE8-9F2BDB6A5FF1}" destId="{76CE335E-2E79-4088-AC79-2177053A9781}" srcOrd="2" destOrd="0" parTransId="{464AA675-7784-4451-B71F-5DD43EDEC598}" sibTransId="{B8B9640B-B12E-4430-8D1F-E042F6E5F0F7}"/>
    <dgm:cxn modelId="{86DDD54B-54E2-458C-9D55-C7D2C07D5CFF}" type="presOf" srcId="{2157E689-D864-4994-9963-7E8CC2075EDC}" destId="{DEC3C95A-D164-44B4-9761-5473BA4FE055}" srcOrd="0" destOrd="0" presId="urn:microsoft.com/office/officeart/2005/8/layout/hierarchy1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99563EDF-47D4-4A3A-97E0-06D1B1951C0D}" type="presOf" srcId="{A0E73D33-02C7-46A5-BF6E-3E52126DBD34}" destId="{C4774E2C-1F47-4FB3-B5E6-75CBCB2A2A59}" srcOrd="0" destOrd="0" presId="urn:microsoft.com/office/officeart/2005/8/layout/hierarchy1"/>
    <dgm:cxn modelId="{A36804FC-A82C-45B2-BD51-62F896ED84E3}" type="presOf" srcId="{3F3C9C6D-7408-4B05-9AE8-9F2BDB6A5FF1}" destId="{6B85546F-4B32-418A-8FE9-3B00DEFE542C}" srcOrd="0" destOrd="0" presId="urn:microsoft.com/office/officeart/2005/8/layout/hierarchy1"/>
    <dgm:cxn modelId="{1466974F-910F-42D6-AB63-38D0248134A1}" type="presParOf" srcId="{6B85546F-4B32-418A-8FE9-3B00DEFE542C}" destId="{D96E8D3B-CAE6-4879-BCEF-3609109F9F60}" srcOrd="0" destOrd="0" presId="urn:microsoft.com/office/officeart/2005/8/layout/hierarchy1"/>
    <dgm:cxn modelId="{23772494-5C53-43F8-8A46-690307470126}" type="presParOf" srcId="{D96E8D3B-CAE6-4879-BCEF-3609109F9F60}" destId="{A4CA9ADB-E8DF-4D84-B065-1156E9ECADB4}" srcOrd="0" destOrd="0" presId="urn:microsoft.com/office/officeart/2005/8/layout/hierarchy1"/>
    <dgm:cxn modelId="{6C713944-6CBE-4BF1-8ACB-9B591BB38C5E}" type="presParOf" srcId="{A4CA9ADB-E8DF-4D84-B065-1156E9ECADB4}" destId="{10C08DCE-98FB-456A-A970-67F6852D71D6}" srcOrd="0" destOrd="0" presId="urn:microsoft.com/office/officeart/2005/8/layout/hierarchy1"/>
    <dgm:cxn modelId="{45F68325-9DF0-4A47-A070-CF972E695AA2}" type="presParOf" srcId="{A4CA9ADB-E8DF-4D84-B065-1156E9ECADB4}" destId="{C4774E2C-1F47-4FB3-B5E6-75CBCB2A2A59}" srcOrd="1" destOrd="0" presId="urn:microsoft.com/office/officeart/2005/8/layout/hierarchy1"/>
    <dgm:cxn modelId="{5C9567B5-73F0-437B-924D-0150DEC38167}" type="presParOf" srcId="{D96E8D3B-CAE6-4879-BCEF-3609109F9F60}" destId="{E56A9421-07DD-4242-ABA5-F910CFFC6632}" srcOrd="1" destOrd="0" presId="urn:microsoft.com/office/officeart/2005/8/layout/hierarchy1"/>
    <dgm:cxn modelId="{74942792-CABA-4E17-AF05-2EF71BDD1D3B}" type="presParOf" srcId="{6B85546F-4B32-418A-8FE9-3B00DEFE542C}" destId="{F529427E-081F-43B4-9B2A-BDECFEAEE75D}" srcOrd="1" destOrd="0" presId="urn:microsoft.com/office/officeart/2005/8/layout/hierarchy1"/>
    <dgm:cxn modelId="{FA2363E2-895E-4CFA-98E2-79659CC5002E}" type="presParOf" srcId="{F529427E-081F-43B4-9B2A-BDECFEAEE75D}" destId="{F8FB8BCB-6BFB-4C3C-B270-92D6267193C3}" srcOrd="0" destOrd="0" presId="urn:microsoft.com/office/officeart/2005/8/layout/hierarchy1"/>
    <dgm:cxn modelId="{2331AFA0-0C6C-44B5-BF48-F77D0B0C3448}" type="presParOf" srcId="{F8FB8BCB-6BFB-4C3C-B270-92D6267193C3}" destId="{ECA43590-9F24-4697-8A0B-756E78F842E6}" srcOrd="0" destOrd="0" presId="urn:microsoft.com/office/officeart/2005/8/layout/hierarchy1"/>
    <dgm:cxn modelId="{48467A42-EB0B-4C6E-9DAA-FA70460E829C}" type="presParOf" srcId="{F8FB8BCB-6BFB-4C3C-B270-92D6267193C3}" destId="{DEC3C95A-D164-44B4-9761-5473BA4FE055}" srcOrd="1" destOrd="0" presId="urn:microsoft.com/office/officeart/2005/8/layout/hierarchy1"/>
    <dgm:cxn modelId="{02B1E42F-6B66-4354-8951-D0DFFC5B1277}" type="presParOf" srcId="{F529427E-081F-43B4-9B2A-BDECFEAEE75D}" destId="{5E5A59DB-168B-40BA-B108-01FFBE0D1344}" srcOrd="1" destOrd="0" presId="urn:microsoft.com/office/officeart/2005/8/layout/hierarchy1"/>
    <dgm:cxn modelId="{75B906AD-5E2E-49EA-ADE0-7594C7A50A13}" type="presParOf" srcId="{6B85546F-4B32-418A-8FE9-3B00DEFE542C}" destId="{58F55B2B-6FD3-4293-BB4A-52DAD896E758}" srcOrd="2" destOrd="0" presId="urn:microsoft.com/office/officeart/2005/8/layout/hierarchy1"/>
    <dgm:cxn modelId="{41036686-956E-4304-B357-413C22F66FAD}" type="presParOf" srcId="{58F55B2B-6FD3-4293-BB4A-52DAD896E758}" destId="{1C8A8D93-B8F0-4E12-99A4-0B7291F45B96}" srcOrd="0" destOrd="0" presId="urn:microsoft.com/office/officeart/2005/8/layout/hierarchy1"/>
    <dgm:cxn modelId="{559C6935-675A-4939-9863-8E669D3CDBE8}" type="presParOf" srcId="{1C8A8D93-B8F0-4E12-99A4-0B7291F45B96}" destId="{D1A86730-2F38-44E0-9335-E64DF4520591}" srcOrd="0" destOrd="0" presId="urn:microsoft.com/office/officeart/2005/8/layout/hierarchy1"/>
    <dgm:cxn modelId="{43E9A3D0-71B4-4C9F-8346-5BF98ABA87E6}" type="presParOf" srcId="{1C8A8D93-B8F0-4E12-99A4-0B7291F45B96}" destId="{E2B353F9-11B2-4DB3-8588-10282152E866}" srcOrd="1" destOrd="0" presId="urn:microsoft.com/office/officeart/2005/8/layout/hierarchy1"/>
    <dgm:cxn modelId="{DE534276-A8F3-4451-AB7B-A9992F535EAA}" type="presParOf" srcId="{58F55B2B-6FD3-4293-BB4A-52DAD896E758}" destId="{D2740643-3F69-4C9A-A21F-C80F758D85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Kaufstatistiken für einzelne Produkte ausgeben</a:t>
          </a:r>
          <a:endParaRPr lang="en-US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256DC7F7-9188-4453-A05B-95B3BB29C830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Statistiken in PDF ausgeben</a:t>
          </a:r>
          <a:endParaRPr lang="en-US"/>
        </a:p>
      </dgm:t>
    </dgm:pt>
    <dgm:pt modelId="{413B6C91-E5AC-4229-85E9-DD4754D6F5F7}" type="parTrans" cxnId="{92E5A9BD-D5CC-4AD5-A486-873A7A6FE617}">
      <dgm:prSet/>
      <dgm:spPr/>
      <dgm:t>
        <a:bodyPr/>
        <a:lstStyle/>
        <a:p>
          <a:endParaRPr lang="en-US"/>
        </a:p>
      </dgm:t>
    </dgm:pt>
    <dgm:pt modelId="{7CC41974-606C-430E-8C79-96C5BF712290}" type="sibTrans" cxnId="{92E5A9BD-D5CC-4AD5-A486-873A7A6FE617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Kaufstatistik für bestimmte fälle (z.B: meistgekaufte Produkte, Preis, …)</a:t>
          </a:r>
          <a:endParaRPr lang="en-US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4"/>
      <dgm:spPr/>
    </dgm:pt>
    <dgm:pt modelId="{145BAEDB-F2F9-4101-9794-D372811239F8}" type="pres">
      <dgm:prSet presAssocID="{95742686-A5D2-455C-9C0A-68D10B21C84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4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4"/>
      <dgm:spPr/>
    </dgm:pt>
    <dgm:pt modelId="{88A5202C-B875-4AB0-AFDF-BCC6BF538CA0}" type="pres">
      <dgm:prSet presAssocID="{5F1A516A-CBCC-49D7-9AD0-6371D59DD1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4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DB6FEE3B-052C-449B-BBAF-5E214A6D84AA}" type="pres">
      <dgm:prSet presAssocID="{256DC7F7-9188-4453-A05B-95B3BB29C830}" presName="compNode" presStyleCnt="0"/>
      <dgm:spPr/>
    </dgm:pt>
    <dgm:pt modelId="{49B2EDB7-9AC1-4E8D-B138-5623777DCF38}" type="pres">
      <dgm:prSet presAssocID="{256DC7F7-9188-4453-A05B-95B3BB29C830}" presName="bgRect" presStyleLbl="bgShp" presStyleIdx="2" presStyleCnt="4"/>
      <dgm:spPr/>
    </dgm:pt>
    <dgm:pt modelId="{A7EE9A50-9A36-4712-ABE7-9399BF0D37C8}" type="pres">
      <dgm:prSet presAssocID="{256DC7F7-9188-4453-A05B-95B3BB29C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E7D0512-762E-42B5-8A18-34741F8BCA90}" type="pres">
      <dgm:prSet presAssocID="{256DC7F7-9188-4453-A05B-95B3BB29C830}" presName="spaceRect" presStyleCnt="0"/>
      <dgm:spPr/>
    </dgm:pt>
    <dgm:pt modelId="{75AFE223-C7A3-46C9-9B98-F0C57EC78E39}" type="pres">
      <dgm:prSet presAssocID="{256DC7F7-9188-4453-A05B-95B3BB29C830}" presName="parTx" presStyleLbl="revTx" presStyleIdx="2" presStyleCnt="4">
        <dgm:presLayoutVars>
          <dgm:chMax val="0"/>
          <dgm:chPref val="0"/>
        </dgm:presLayoutVars>
      </dgm:prSet>
      <dgm:spPr/>
    </dgm:pt>
    <dgm:pt modelId="{00B7402E-CEEA-44E0-8B03-1426113C3B79}" type="pres">
      <dgm:prSet presAssocID="{7CC41974-606C-430E-8C79-96C5BF712290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3" presStyleCnt="4"/>
      <dgm:spPr/>
    </dgm:pt>
    <dgm:pt modelId="{AD281F8A-03B2-4555-9B70-540DFCC8874D}" type="pres">
      <dgm:prSet presAssocID="{A5F4B1E5-CA95-47A0-A7A9-39E1F7EC9BF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3" destOrd="0" parTransId="{2C5DFB0A-AA23-4E7F-A7AD-4AE5B1308D32}" sibTransId="{F751305D-A626-49C1-AEB1-D5721069F017}"/>
    <dgm:cxn modelId="{40C8C879-BD4C-4BB7-83CA-EA3CBF07ED6E}" type="presOf" srcId="{256DC7F7-9188-4453-A05B-95B3BB29C830}" destId="{75AFE223-C7A3-46C9-9B98-F0C57EC78E39}" srcOrd="0" destOrd="0" presId="urn:microsoft.com/office/officeart/2018/2/layout/IconVerticalSolidList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92E5A9BD-D5CC-4AD5-A486-873A7A6FE617}" srcId="{C18DAD64-928F-4DFB-A90F-B6289BB6B615}" destId="{256DC7F7-9188-4453-A05B-95B3BB29C830}" srcOrd="2" destOrd="0" parTransId="{413B6C91-E5AC-4229-85E9-DD4754D6F5F7}" sibTransId="{7CC41974-606C-430E-8C79-96C5BF712290}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AE969DE7-84F2-4AE4-B081-57FA23372EE6}" type="presParOf" srcId="{3ACB3F18-600F-42CF-B95A-75F16F054AFA}" destId="{DB6FEE3B-052C-449B-BBAF-5E214A6D84AA}" srcOrd="4" destOrd="0" presId="urn:microsoft.com/office/officeart/2018/2/layout/IconVerticalSolidList"/>
    <dgm:cxn modelId="{81B9F58E-7E47-4589-B1B4-BE14BE024EF7}" type="presParOf" srcId="{DB6FEE3B-052C-449B-BBAF-5E214A6D84AA}" destId="{49B2EDB7-9AC1-4E8D-B138-5623777DCF38}" srcOrd="0" destOrd="0" presId="urn:microsoft.com/office/officeart/2018/2/layout/IconVerticalSolidList"/>
    <dgm:cxn modelId="{616586C8-C153-4918-A362-90F891445448}" type="presParOf" srcId="{DB6FEE3B-052C-449B-BBAF-5E214A6D84AA}" destId="{A7EE9A50-9A36-4712-ABE7-9399BF0D37C8}" srcOrd="1" destOrd="0" presId="urn:microsoft.com/office/officeart/2018/2/layout/IconVerticalSolidList"/>
    <dgm:cxn modelId="{132990C2-5F66-4AF1-9040-9086360E9636}" type="presParOf" srcId="{DB6FEE3B-052C-449B-BBAF-5E214A6D84AA}" destId="{6E7D0512-762E-42B5-8A18-34741F8BCA90}" srcOrd="2" destOrd="0" presId="urn:microsoft.com/office/officeart/2018/2/layout/IconVerticalSolidList"/>
    <dgm:cxn modelId="{83EAB48D-B8CD-4AF4-A81B-47978A64AF67}" type="presParOf" srcId="{DB6FEE3B-052C-449B-BBAF-5E214A6D84AA}" destId="{75AFE223-C7A3-46C9-9B98-F0C57EC78E39}" srcOrd="3" destOrd="0" presId="urn:microsoft.com/office/officeart/2018/2/layout/IconVerticalSolidList"/>
    <dgm:cxn modelId="{D1591E83-2A8C-45D1-BF7D-5874BEE73E55}" type="presParOf" srcId="{3ACB3F18-600F-42CF-B95A-75F16F054AFA}" destId="{00B7402E-CEEA-44E0-8B03-1426113C3B79}" srcOrd="5" destOrd="0" presId="urn:microsoft.com/office/officeart/2018/2/layout/IconVerticalSolidList"/>
    <dgm:cxn modelId="{D72DEB88-D67F-4C0B-929F-885B2ECF818C}" type="presParOf" srcId="{3ACB3F18-600F-42CF-B95A-75F16F054AFA}" destId="{065C0F3A-C445-404A-816E-236AF3EB6FF4}" srcOrd="6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DE300-09CF-4DCB-8A8E-DD4849138854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E3276-CD5C-491B-ABEC-A2477F6F2BD4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F23B9-83A8-411E-8E3F-5BEBA7CB6717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Problem: Wir benötigten einen Application-Key von BillBee</a:t>
          </a:r>
          <a:endParaRPr lang="en-US" sz="2500" kern="1200"/>
        </a:p>
      </dsp:txBody>
      <dsp:txXfrm>
        <a:off x="2043221" y="958220"/>
        <a:ext cx="4545469" cy="1769022"/>
      </dsp:txXfrm>
    </dsp:sp>
    <dsp:sp modelId="{7F0A2377-0156-4017-A3BA-98BC5510EFFB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/>
        </a:p>
      </dsp:txBody>
      <dsp:txXfrm>
        <a:off x="2043221" y="3169499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Datenbank mit den wichtigsten Produkten</a:t>
          </a:r>
          <a:endParaRPr lang="en-US" sz="2100" kern="120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Frontend, wo …</a:t>
          </a:r>
          <a:endParaRPr lang="en-US" sz="2100" kern="120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08DCE-98FB-456A-A970-67F6852D71D6}">
      <dsp:nvSpPr>
        <dsp:cNvPr id="0" name=""/>
        <dsp:cNvSpPr/>
      </dsp:nvSpPr>
      <dsp:spPr>
        <a:xfrm>
          <a:off x="0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74E2C-1F47-4FB3-B5E6-75CBCB2A2A59}">
      <dsp:nvSpPr>
        <dsp:cNvPr id="0" name=""/>
        <dsp:cNvSpPr/>
      </dsp:nvSpPr>
      <dsp:spPr>
        <a:xfrm>
          <a:off x="338137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Bei Stornierung Produktanzahl wieder erhöhen</a:t>
          </a:r>
          <a:endParaRPr lang="en-US" sz="2600" kern="1200"/>
        </a:p>
      </dsp:txBody>
      <dsp:txXfrm>
        <a:off x="394737" y="1117886"/>
        <a:ext cx="2930037" cy="1819255"/>
      </dsp:txXfrm>
    </dsp:sp>
    <dsp:sp modelId="{ECA43590-9F24-4697-8A0B-756E78F842E6}">
      <dsp:nvSpPr>
        <dsp:cNvPr id="0" name=""/>
        <dsp:cNvSpPr/>
      </dsp:nvSpPr>
      <dsp:spPr>
        <a:xfrm>
          <a:off x="3719512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3C95A-D164-44B4-9761-5473BA4FE055}">
      <dsp:nvSpPr>
        <dsp:cNvPr id="0" name=""/>
        <dsp:cNvSpPr/>
      </dsp:nvSpPr>
      <dsp:spPr>
        <a:xfrm>
          <a:off x="4057650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Händische Manipulation der Anzahl bei Schwund und Zerstörung</a:t>
          </a:r>
          <a:endParaRPr lang="en-US" sz="2600" kern="1200"/>
        </a:p>
      </dsp:txBody>
      <dsp:txXfrm>
        <a:off x="4114250" y="1117886"/>
        <a:ext cx="2930037" cy="1819255"/>
      </dsp:txXfrm>
    </dsp:sp>
    <dsp:sp modelId="{D1A86730-2F38-44E0-9335-E64DF4520591}">
      <dsp:nvSpPr>
        <dsp:cNvPr id="0" name=""/>
        <dsp:cNvSpPr/>
      </dsp:nvSpPr>
      <dsp:spPr>
        <a:xfrm>
          <a:off x="7439025" y="740056"/>
          <a:ext cx="3043237" cy="1932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353F9-11B2-4DB3-8588-10282152E866}">
      <dsp:nvSpPr>
        <dsp:cNvPr id="0" name=""/>
        <dsp:cNvSpPr/>
      </dsp:nvSpPr>
      <dsp:spPr>
        <a:xfrm>
          <a:off x="7777162" y="106128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Ändern der Mindestanzahl</a:t>
          </a:r>
          <a:endParaRPr lang="en-US" sz="2600" kern="1200"/>
        </a:p>
      </dsp:txBody>
      <dsp:txXfrm>
        <a:off x="7833762" y="1117886"/>
        <a:ext cx="2930037" cy="18192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200" kern="1200"/>
            <a:t>Kaufstatistiken für einzelne Produkte ausgeben</a:t>
          </a:r>
          <a:endParaRPr lang="en-US" sz="2200" kern="1200"/>
        </a:p>
      </dsp:txBody>
      <dsp:txXfrm>
        <a:off x="1057183" y="1805"/>
        <a:ext cx="9458416" cy="915310"/>
      </dsp:txXfrm>
    </dsp:sp>
    <dsp:sp modelId="{E8F2F082-A515-4430-BA07-2DCAB6E3B19D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200" kern="1200"/>
            <a:t>Zeitspanne der Statistiken einstellbar machen</a:t>
          </a:r>
          <a:endParaRPr lang="en-US" sz="2200" kern="1200"/>
        </a:p>
      </dsp:txBody>
      <dsp:txXfrm>
        <a:off x="1057183" y="1145944"/>
        <a:ext cx="9458416" cy="915310"/>
      </dsp:txXfrm>
    </dsp:sp>
    <dsp:sp modelId="{49B2EDB7-9AC1-4E8D-B138-5623777DCF38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9A50-9A36-4712-ABE7-9399BF0D37C8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FE223-C7A3-46C9-9B98-F0C57EC78E39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200" kern="1200"/>
            <a:t>Statistiken in PDF ausgeben</a:t>
          </a:r>
          <a:endParaRPr lang="en-US" sz="2200" kern="1200"/>
        </a:p>
      </dsp:txBody>
      <dsp:txXfrm>
        <a:off x="1057183" y="2290082"/>
        <a:ext cx="9458416" cy="915310"/>
      </dsp:txXfrm>
    </dsp:sp>
    <dsp:sp modelId="{7AA17F4C-478B-4A39-92A0-6BA6AE30CFEB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200" kern="1200"/>
            <a:t>Kaufstatistik für bestimmte fälle (z.B: meistgekaufte Produkte, Preis, …)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14.06.2022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Endsprint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31D82-EC0F-1A9C-6C03-78EA1579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Benutzer gibt kritischen Bestand in PDFs aus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55B58C2-210D-BAD6-629C-53C3BD8C2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24" y="492573"/>
            <a:ext cx="399894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31D82-EC0F-1A9C-6C03-78EA1579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Benutzer gibt ein Produkt als versendet an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FBDC6A-2F47-64F0-68BD-BC29F4AE7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267546"/>
            <a:ext cx="8812414" cy="63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6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BillBee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53310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540764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 dirty="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339826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Breitbild</PresentationFormat>
  <Paragraphs>38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Endsprint Präsentation</vt:lpstr>
      <vt:lpstr>Benutzer gibt kritischen Bestand in PDFs aus</vt:lpstr>
      <vt:lpstr>Benutzer gibt ein Produkt als versendet an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Schwarz Markus</cp:lastModifiedBy>
  <cp:revision>9</cp:revision>
  <dcterms:created xsi:type="dcterms:W3CDTF">2022-06-14T09:08:44Z</dcterms:created>
  <dcterms:modified xsi:type="dcterms:W3CDTF">2022-06-14T10:37:45Z</dcterms:modified>
</cp:coreProperties>
</file>